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325" r:id="rId2"/>
    <p:sldId id="267" r:id="rId3"/>
    <p:sldId id="273" r:id="rId4"/>
    <p:sldId id="269" r:id="rId5"/>
    <p:sldId id="268" r:id="rId6"/>
    <p:sldId id="27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588"/>
  </p:normalViewPr>
  <p:slideViewPr>
    <p:cSldViewPr snapToGrid="0">
      <p:cViewPr varScale="1">
        <p:scale>
          <a:sx n="95" d="100"/>
          <a:sy n="95" d="100"/>
        </p:scale>
        <p:origin x="5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A70F9-467C-0241-965C-B107405E341E}" type="datetimeFigureOut">
              <a:rPr lang="fr-FR" smtClean="0"/>
              <a:t>30/07/2024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155A0-988B-DF42-8474-5810198040C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0249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A70F9-467C-0241-965C-B107405E341E}" type="datetimeFigureOut">
              <a:rPr lang="fr-FR" smtClean="0"/>
              <a:t>30/07/2024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155A0-988B-DF42-8474-5810198040C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3822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A70F9-467C-0241-965C-B107405E341E}" type="datetimeFigureOut">
              <a:rPr lang="fr-FR" smtClean="0"/>
              <a:t>30/07/2024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155A0-988B-DF42-8474-5810198040C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1906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A70F9-467C-0241-965C-B107405E341E}" type="datetimeFigureOut">
              <a:rPr lang="fr-FR" smtClean="0"/>
              <a:t>30/07/2024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155A0-988B-DF42-8474-5810198040C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197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A70F9-467C-0241-965C-B107405E341E}" type="datetimeFigureOut">
              <a:rPr lang="fr-FR" smtClean="0"/>
              <a:t>30/07/2024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155A0-988B-DF42-8474-5810198040C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1330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A70F9-467C-0241-965C-B107405E341E}" type="datetimeFigureOut">
              <a:rPr lang="fr-FR" smtClean="0"/>
              <a:t>30/07/2024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155A0-988B-DF42-8474-5810198040C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6693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A70F9-467C-0241-965C-B107405E341E}" type="datetimeFigureOut">
              <a:rPr lang="fr-FR" smtClean="0"/>
              <a:t>30/07/2024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155A0-988B-DF42-8474-5810198040C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1074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A70F9-467C-0241-965C-B107405E341E}" type="datetimeFigureOut">
              <a:rPr lang="fr-FR" smtClean="0"/>
              <a:t>30/07/2024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155A0-988B-DF42-8474-5810198040C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928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A70F9-467C-0241-965C-B107405E341E}" type="datetimeFigureOut">
              <a:rPr lang="fr-FR" smtClean="0"/>
              <a:t>30/07/2024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155A0-988B-DF42-8474-5810198040C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823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A70F9-467C-0241-965C-B107405E341E}" type="datetimeFigureOut">
              <a:rPr lang="fr-FR" smtClean="0"/>
              <a:t>30/07/2024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155A0-988B-DF42-8474-5810198040C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86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A70F9-467C-0241-965C-B107405E341E}" type="datetimeFigureOut">
              <a:rPr lang="fr-FR" smtClean="0"/>
              <a:t>30/07/2024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155A0-988B-DF42-8474-5810198040C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6265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A70F9-467C-0241-965C-B107405E341E}" type="datetimeFigureOut">
              <a:rPr lang="fr-FR" smtClean="0"/>
              <a:t>30/07/2024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155A0-988B-DF42-8474-5810198040C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70112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EA7693-D48D-2027-6275-2496F43C6124}"/>
              </a:ext>
            </a:extLst>
          </p:cNvPr>
          <p:cNvSpPr txBox="1"/>
          <p:nvPr/>
        </p:nvSpPr>
        <p:spPr>
          <a:xfrm>
            <a:off x="1466850" y="1074509"/>
            <a:ext cx="92583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/>
              <a:t>Observations diurnes du soleil et de la lune - avec Société Astronomie Populaire Coté Basque (SAPCB)</a:t>
            </a:r>
          </a:p>
        </p:txBody>
      </p:sp>
    </p:spTree>
    <p:extLst>
      <p:ext uri="{BB962C8B-B14F-4D97-AF65-F5344CB8AC3E}">
        <p14:creationId xmlns:p14="http://schemas.microsoft.com/office/powerpoint/2010/main" val="329088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4000"/>
    </mc:Choice>
    <mc:Fallback xmlns="">
      <p:transition spd="slow" advTm="4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looking at a telescope&#10;&#10;Description automatically generated">
            <a:extLst>
              <a:ext uri="{FF2B5EF4-FFF2-40B4-BE49-F238E27FC236}">
                <a16:creationId xmlns:a16="http://schemas.microsoft.com/office/drawing/2014/main" id="{249E5A4E-EA2B-1CA2-6A3B-0730E675F9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54" b="2006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20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tanding outside&#10;&#10;Description automatically generated">
            <a:extLst>
              <a:ext uri="{FF2B5EF4-FFF2-40B4-BE49-F238E27FC236}">
                <a16:creationId xmlns:a16="http://schemas.microsoft.com/office/drawing/2014/main" id="{C2A2D345-1CF6-341D-A7F9-285BD8F03F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01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92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circle in the sky&#10;&#10;Description automatically generated">
            <a:extLst>
              <a:ext uri="{FF2B5EF4-FFF2-40B4-BE49-F238E27FC236}">
                <a16:creationId xmlns:a16="http://schemas.microsoft.com/office/drawing/2014/main" id="{10B38258-3895-5EAE-3F1D-5B1E47409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D45FB50-A8DC-0F15-CDFF-5B6D0C93D0E2}"/>
              </a:ext>
            </a:extLst>
          </p:cNvPr>
          <p:cNvSpPr txBox="1"/>
          <p:nvPr/>
        </p:nvSpPr>
        <p:spPr>
          <a:xfrm>
            <a:off x="914400" y="4648200"/>
            <a:ext cx="2609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Notez l'éruption solaire en bas à gauche</a:t>
            </a:r>
          </a:p>
        </p:txBody>
      </p:sp>
    </p:spTree>
    <p:extLst>
      <p:ext uri="{BB962C8B-B14F-4D97-AF65-F5344CB8AC3E}">
        <p14:creationId xmlns:p14="http://schemas.microsoft.com/office/powerpoint/2010/main" val="49722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looking through a telescope&#10;&#10;Description automatically generated">
            <a:extLst>
              <a:ext uri="{FF2B5EF4-FFF2-40B4-BE49-F238E27FC236}">
                <a16:creationId xmlns:a16="http://schemas.microsoft.com/office/drawing/2014/main" id="{DCF0446F-087D-B735-0B32-F871328935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01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0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oon in the sky&#10;&#10;Description automatically generated">
            <a:extLst>
              <a:ext uri="{FF2B5EF4-FFF2-40B4-BE49-F238E27FC236}">
                <a16:creationId xmlns:a16="http://schemas.microsoft.com/office/drawing/2014/main" id="{478F912A-D915-9D46-3268-C5EA90CC0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04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25</Words>
  <Application>Microsoft Macintosh PowerPoint</Application>
  <PresentationFormat>Widescreen</PresentationFormat>
  <Paragraphs>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 Siviter</dc:creator>
  <cp:lastModifiedBy>Jon Siviter</cp:lastModifiedBy>
  <cp:revision>1</cp:revision>
  <dcterms:created xsi:type="dcterms:W3CDTF">2024-07-30T06:01:50Z</dcterms:created>
  <dcterms:modified xsi:type="dcterms:W3CDTF">2024-07-30T06:02:21Z</dcterms:modified>
</cp:coreProperties>
</file>