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41" r:id="rId3"/>
    <p:sldId id="340" r:id="rId4"/>
    <p:sldId id="265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88"/>
  </p:normalViewPr>
  <p:slideViewPr>
    <p:cSldViewPr snapToGrid="0">
      <p:cViewPr varScale="1">
        <p:scale>
          <a:sx n="95" d="100"/>
          <a:sy n="9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61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94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52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4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359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513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44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52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64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998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15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909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266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438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90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4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46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86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19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35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92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4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232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C499-3BC1-064D-8E8D-3646C595889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A99C0-1046-F54D-BC6B-1CB75F0347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322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6C48C-B42A-BF0D-4483-315A2B17E230}"/>
              </a:ext>
            </a:extLst>
          </p:cNvPr>
          <p:cNvSpPr txBox="1"/>
          <p:nvPr/>
        </p:nvSpPr>
        <p:spPr>
          <a:xfrm>
            <a:off x="1047750" y="1536174"/>
            <a:ext cx="104965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dirty="0"/>
              <a:t>Le boîtier a été conçu à l'Espace jeunes et découpé sur une découpeuse laser en temps réel au FabLab.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10730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with a screen showing a video&#10;&#10;Description automatically generated">
            <a:extLst>
              <a:ext uri="{FF2B5EF4-FFF2-40B4-BE49-F238E27FC236}">
                <a16:creationId xmlns:a16="http://schemas.microsoft.com/office/drawing/2014/main" id="{C064AC6D-5BC3-AEAB-ACC2-29E1B911B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6" b="190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holding small wooden boxes&#10;&#10;Description automatically generated">
            <a:extLst>
              <a:ext uri="{FF2B5EF4-FFF2-40B4-BE49-F238E27FC236}">
                <a16:creationId xmlns:a16="http://schemas.microsoft.com/office/drawing/2014/main" id="{B15A68FC-B9AF-91B6-35D8-7B459DD16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5280.mov">
            <a:hlinkClick r:id="" action="ppaction://media"/>
            <a:extLst>
              <a:ext uri="{FF2B5EF4-FFF2-40B4-BE49-F238E27FC236}">
                <a16:creationId xmlns:a16="http://schemas.microsoft.com/office/drawing/2014/main" id="{508B49AB-10F2-5255-9A8F-92BC8AC55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</Words>
  <Application>Microsoft Macintosh PowerPoint</Application>
  <PresentationFormat>Widescreen</PresentationFormat>
  <Paragraphs>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Siviter</dc:creator>
  <cp:lastModifiedBy>Jon Siviter</cp:lastModifiedBy>
  <cp:revision>1</cp:revision>
  <dcterms:created xsi:type="dcterms:W3CDTF">2024-07-30T06:00:15Z</dcterms:created>
  <dcterms:modified xsi:type="dcterms:W3CDTF">2024-07-30T06:01:32Z</dcterms:modified>
</cp:coreProperties>
</file>