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6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>
      <p:cViewPr varScale="1">
        <p:scale>
          <a:sx n="95" d="100"/>
          <a:sy n="9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78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63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1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28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44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1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5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92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4AE2-062B-A343-9659-40985C86DB28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1E96-AD6D-5C44-92A8-15F0B247C7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257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78FE2-BF4F-A6E7-68A9-83CA44B6FF6E}"/>
              </a:ext>
            </a:extLst>
          </p:cNvPr>
          <p:cNvSpPr txBox="1"/>
          <p:nvPr/>
        </p:nvSpPr>
        <p:spPr>
          <a:xfrm>
            <a:off x="1543050" y="1333500"/>
            <a:ext cx="9258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Des jeunes visitent </a:t>
            </a:r>
            <a:r>
              <a:rPr lang="fr-FR" sz="6000" b="1" dirty="0" err="1"/>
              <a:t>FabLabea</a:t>
            </a:r>
            <a:r>
              <a:rPr lang="fr-FR" sz="6000" b="1" dirty="0"/>
              <a:t> pour s'initier à la conception et à la fabrication numériques.</a:t>
            </a:r>
          </a:p>
        </p:txBody>
      </p:sp>
    </p:spTree>
    <p:extLst>
      <p:ext uri="{BB962C8B-B14F-4D97-AF65-F5344CB8AC3E}">
        <p14:creationId xmlns:p14="http://schemas.microsoft.com/office/powerpoint/2010/main" val="27259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looking at a machine&#10;&#10;Description automatically generated">
            <a:extLst>
              <a:ext uri="{FF2B5EF4-FFF2-40B4-BE49-F238E27FC236}">
                <a16:creationId xmlns:a16="http://schemas.microsoft.com/office/drawing/2014/main" id="{37783966-FC68-C354-D8ED-02F921360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3" b="148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holding a mug&#10;&#10;Description automatically generated">
            <a:extLst>
              <a:ext uri="{FF2B5EF4-FFF2-40B4-BE49-F238E27FC236}">
                <a16:creationId xmlns:a16="http://schemas.microsoft.com/office/drawing/2014/main" id="{AF281019-4E48-FEA4-E74F-D4A88DD3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small boxes&#10;&#10;Description automatically generated">
            <a:extLst>
              <a:ext uri="{FF2B5EF4-FFF2-40B4-BE49-F238E27FC236}">
                <a16:creationId xmlns:a16="http://schemas.microsoft.com/office/drawing/2014/main" id="{F4F51577-727B-BE27-9050-547E7DDA9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7" b="5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machine to make a picture&#10;&#10;Description automatically generated">
            <a:extLst>
              <a:ext uri="{FF2B5EF4-FFF2-40B4-BE49-F238E27FC236}">
                <a16:creationId xmlns:a16="http://schemas.microsoft.com/office/drawing/2014/main" id="{6F456858-52B6-A0B4-819D-BDB19768B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6" b="444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7D456E1C-F2CC-113D-732C-D1A6A1959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" b="248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able with two kids&#10;&#10;Description automatically generated">
            <a:extLst>
              <a:ext uri="{FF2B5EF4-FFF2-40B4-BE49-F238E27FC236}">
                <a16:creationId xmlns:a16="http://schemas.microsoft.com/office/drawing/2014/main" id="{AA747CB5-C096-DEF9-0EB6-C6FC30800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97" b="91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and a child working on a circuit board&#10;&#10;Description automatically generated">
            <a:extLst>
              <a:ext uri="{FF2B5EF4-FFF2-40B4-BE49-F238E27FC236}">
                <a16:creationId xmlns:a16="http://schemas.microsoft.com/office/drawing/2014/main" id="{BF0E60D7-A25B-F69B-CEA8-7AF9011F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group of kids&#10;&#10;Description automatically generated">
            <a:extLst>
              <a:ext uri="{FF2B5EF4-FFF2-40B4-BE49-F238E27FC236}">
                <a16:creationId xmlns:a16="http://schemas.microsoft.com/office/drawing/2014/main" id="{98D49DA8-6FF1-4C6A-A231-F6FD12E95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67" b="9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microscope&#10;&#10;Description automatically generated">
            <a:extLst>
              <a:ext uri="{FF2B5EF4-FFF2-40B4-BE49-F238E27FC236}">
                <a16:creationId xmlns:a16="http://schemas.microsoft.com/office/drawing/2014/main" id="{ABA05495-F1A9-3CA9-F214-C7F456101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3" b="182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two kids working on a computer&#10;&#10;Description automatically generated">
            <a:extLst>
              <a:ext uri="{FF2B5EF4-FFF2-40B4-BE49-F238E27FC236}">
                <a16:creationId xmlns:a16="http://schemas.microsoft.com/office/drawing/2014/main" id="{AC6C3BBD-8691-94E3-8B6F-1464569D7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70" b="117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front of a machine&#10;&#10;Description automatically generated">
            <a:extLst>
              <a:ext uri="{FF2B5EF4-FFF2-40B4-BE49-F238E27FC236}">
                <a16:creationId xmlns:a16="http://schemas.microsoft.com/office/drawing/2014/main" id="{DB1D0506-C013-64EA-8517-82EF0CB0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5" b="10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Macintosh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Siviter</dc:creator>
  <cp:lastModifiedBy>Jon Siviter</cp:lastModifiedBy>
  <cp:revision>1</cp:revision>
  <dcterms:created xsi:type="dcterms:W3CDTF">2024-07-30T06:02:41Z</dcterms:created>
  <dcterms:modified xsi:type="dcterms:W3CDTF">2024-07-30T06:03:33Z</dcterms:modified>
</cp:coreProperties>
</file>