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27" r:id="rId2"/>
    <p:sldId id="292" r:id="rId3"/>
    <p:sldId id="289" r:id="rId4"/>
    <p:sldId id="291" r:id="rId5"/>
    <p:sldId id="288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588"/>
  </p:normalViewPr>
  <p:slideViewPr>
    <p:cSldViewPr snapToGrid="0">
      <p:cViewPr varScale="1">
        <p:scale>
          <a:sx n="95" d="100"/>
          <a:sy n="95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9FD8-9BD3-134E-9F76-4E1BD75DAD83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E970B-169A-8F4E-9DA0-A0D8D23320A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95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9FD8-9BD3-134E-9F76-4E1BD75DAD83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E970B-169A-8F4E-9DA0-A0D8D23320A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66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9FD8-9BD3-134E-9F76-4E1BD75DAD83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E970B-169A-8F4E-9DA0-A0D8D23320A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852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9FD8-9BD3-134E-9F76-4E1BD75DAD83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E970B-169A-8F4E-9DA0-A0D8D23320A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524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9FD8-9BD3-134E-9F76-4E1BD75DAD83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E970B-169A-8F4E-9DA0-A0D8D23320A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63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9FD8-9BD3-134E-9F76-4E1BD75DAD83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E970B-169A-8F4E-9DA0-A0D8D23320A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706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9FD8-9BD3-134E-9F76-4E1BD75DAD83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E970B-169A-8F4E-9DA0-A0D8D23320A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641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9FD8-9BD3-134E-9F76-4E1BD75DAD83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E970B-169A-8F4E-9DA0-A0D8D23320A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455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9FD8-9BD3-134E-9F76-4E1BD75DAD83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E970B-169A-8F4E-9DA0-A0D8D23320A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704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9FD8-9BD3-134E-9F76-4E1BD75DAD83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E970B-169A-8F4E-9DA0-A0D8D23320A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49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9FD8-9BD3-134E-9F76-4E1BD75DAD83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E970B-169A-8F4E-9DA0-A0D8D23320A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88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69FD8-9BD3-134E-9F76-4E1BD75DAD83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E970B-169A-8F4E-9DA0-A0D8D23320A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789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298750-7F3B-E1F1-D3DA-3573C2C80003}"/>
              </a:ext>
            </a:extLst>
          </p:cNvPr>
          <p:cNvSpPr txBox="1"/>
          <p:nvPr/>
        </p:nvSpPr>
        <p:spPr>
          <a:xfrm>
            <a:off x="1466850" y="1104900"/>
            <a:ext cx="9258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/>
              <a:t>Les jeunes apprennent à souder et à assembler des circuits imprimés.</a:t>
            </a:r>
          </a:p>
        </p:txBody>
      </p:sp>
    </p:spTree>
    <p:extLst>
      <p:ext uri="{BB962C8B-B14F-4D97-AF65-F5344CB8AC3E}">
        <p14:creationId xmlns:p14="http://schemas.microsoft.com/office/powerpoint/2010/main" val="14421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/>
    </mc:Choice>
    <mc:Fallback xmlns=""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working on a project&#10;&#10;Description automatically generated">
            <a:extLst>
              <a:ext uri="{FF2B5EF4-FFF2-40B4-BE49-F238E27FC236}">
                <a16:creationId xmlns:a16="http://schemas.microsoft.com/office/drawing/2014/main" id="{A026DA63-C703-A247-23A3-F065AE4D6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41" b="346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0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holding a device&#10;&#10;Description automatically generated">
            <a:extLst>
              <a:ext uri="{FF2B5EF4-FFF2-40B4-BE49-F238E27FC236}">
                <a16:creationId xmlns:a16="http://schemas.microsoft.com/office/drawing/2014/main" id="{A37B0975-28A5-7835-36E3-D3CD3B28B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4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holding toys&#10;&#10;Description automatically generated">
            <a:extLst>
              <a:ext uri="{FF2B5EF4-FFF2-40B4-BE49-F238E27FC236}">
                <a16:creationId xmlns:a16="http://schemas.microsoft.com/office/drawing/2014/main" id="{51E2DBA1-8919-D4F9-51EE-BBF9EF586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1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6189.mov">
            <a:hlinkClick r:id="" action="ppaction://media"/>
            <a:extLst>
              <a:ext uri="{FF2B5EF4-FFF2-40B4-BE49-F238E27FC236}">
                <a16:creationId xmlns:a16="http://schemas.microsoft.com/office/drawing/2014/main" id="{75BEAFA3-78DC-0B79-FE22-48EAD963CE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7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</Words>
  <Application>Microsoft Macintosh PowerPoint</Application>
  <PresentationFormat>Widescreen</PresentationFormat>
  <Paragraphs>1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Siviter</dc:creator>
  <cp:lastModifiedBy>Jon Siviter</cp:lastModifiedBy>
  <cp:revision>1</cp:revision>
  <dcterms:created xsi:type="dcterms:W3CDTF">2024-07-30T06:04:44Z</dcterms:created>
  <dcterms:modified xsi:type="dcterms:W3CDTF">2024-07-30T06:05:30Z</dcterms:modified>
</cp:coreProperties>
</file>