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30" r:id="rId2"/>
    <p:sldId id="300" r:id="rId3"/>
    <p:sldId id="319" r:id="rId4"/>
    <p:sldId id="320" r:id="rId5"/>
    <p:sldId id="302" r:id="rId6"/>
    <p:sldId id="301" r:id="rId7"/>
    <p:sldId id="303" r:id="rId8"/>
    <p:sldId id="339" r:id="rId9"/>
    <p:sldId id="304" r:id="rId10"/>
    <p:sldId id="321" r:id="rId11"/>
    <p:sldId id="305" r:id="rId12"/>
    <p:sldId id="306" r:id="rId13"/>
    <p:sldId id="307" r:id="rId14"/>
    <p:sldId id="350" r:id="rId15"/>
    <p:sldId id="308" r:id="rId16"/>
    <p:sldId id="309" r:id="rId17"/>
    <p:sldId id="31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5588"/>
  </p:normalViewPr>
  <p:slideViewPr>
    <p:cSldViewPr snapToGrid="0">
      <p:cViewPr varScale="1">
        <p:scale>
          <a:sx n="95" d="100"/>
          <a:sy n="95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47E80-A35A-334C-B29D-863DCDC62C3E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0D181-698B-1A48-BACE-A74669F691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2294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47E80-A35A-334C-B29D-863DCDC62C3E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0D181-698B-1A48-BACE-A74669F691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796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47E80-A35A-334C-B29D-863DCDC62C3E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0D181-698B-1A48-BACE-A74669F691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461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47E80-A35A-334C-B29D-863DCDC62C3E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0D181-698B-1A48-BACE-A74669F691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241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47E80-A35A-334C-B29D-863DCDC62C3E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0D181-698B-1A48-BACE-A74669F691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126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47E80-A35A-334C-B29D-863DCDC62C3E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0D181-698B-1A48-BACE-A74669F691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636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47E80-A35A-334C-B29D-863DCDC62C3E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0D181-698B-1A48-BACE-A74669F691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1006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47E80-A35A-334C-B29D-863DCDC62C3E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0D181-698B-1A48-BACE-A74669F691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2036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47E80-A35A-334C-B29D-863DCDC62C3E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0D181-698B-1A48-BACE-A74669F691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0685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47E80-A35A-334C-B29D-863DCDC62C3E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0D181-698B-1A48-BACE-A74669F691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7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47E80-A35A-334C-B29D-863DCDC62C3E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0D181-698B-1A48-BACE-A74669F691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129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47E80-A35A-334C-B29D-863DCDC62C3E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0D181-698B-1A48-BACE-A74669F691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7831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5E8561-731D-A58B-DAD5-29CFD9939A1B}"/>
              </a:ext>
            </a:extLst>
          </p:cNvPr>
          <p:cNvSpPr txBox="1"/>
          <p:nvPr/>
        </p:nvSpPr>
        <p:spPr>
          <a:xfrm>
            <a:off x="1476375" y="1997839"/>
            <a:ext cx="92392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/>
              <a:t>Un cours d'une semaine pour construire et tester différents types de fusées.</a:t>
            </a:r>
          </a:p>
        </p:txBody>
      </p:sp>
    </p:spTree>
    <p:extLst>
      <p:ext uri="{BB962C8B-B14F-4D97-AF65-F5344CB8AC3E}">
        <p14:creationId xmlns:p14="http://schemas.microsoft.com/office/powerpoint/2010/main" val="83652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98_uCVoKU.mp4">
            <a:hlinkClick r:id="" action="ppaction://media"/>
            <a:extLst>
              <a:ext uri="{FF2B5EF4-FFF2-40B4-BE49-F238E27FC236}">
                <a16:creationId xmlns:a16="http://schemas.microsoft.com/office/drawing/2014/main" id="{D3611CE2-3883-728D-D5AD-F91BE434A1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3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painting at a table&#10;&#10;Description automatically generated">
            <a:extLst>
              <a:ext uri="{FF2B5EF4-FFF2-40B4-BE49-F238E27FC236}">
                <a16:creationId xmlns:a16="http://schemas.microsoft.com/office/drawing/2014/main" id="{299E9912-ADBD-F541-BB75-7D34877B7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6" b="238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2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around a table&#10;&#10;Description automatically generated">
            <a:extLst>
              <a:ext uri="{FF2B5EF4-FFF2-40B4-BE49-F238E27FC236}">
                <a16:creationId xmlns:a16="http://schemas.microsoft.com/office/drawing/2014/main" id="{EB3B1EBB-5E8B-2628-710D-E5CBAB4EC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walking on a sidewalk&#10;&#10;Description automatically generated">
            <a:extLst>
              <a:ext uri="{FF2B5EF4-FFF2-40B4-BE49-F238E27FC236}">
                <a16:creationId xmlns:a16="http://schemas.microsoft.com/office/drawing/2014/main" id="{9E9E085F-555F-31D1-85B7-C57EC1E9FD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3" b="227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6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e8d824d-e1d2-4599-8849-cbc1eeb5d780.mp4">
            <a:hlinkClick r:id="" action="ppaction://media"/>
            <a:extLst>
              <a:ext uri="{FF2B5EF4-FFF2-40B4-BE49-F238E27FC236}">
                <a16:creationId xmlns:a16="http://schemas.microsoft.com/office/drawing/2014/main" id="{7E55A62C-F098-A68F-E724-509A57E1F7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000" y="0"/>
            <a:ext cx="3810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539E2C-1695-CBFC-FA9F-AE6AF7D345E1}"/>
              </a:ext>
            </a:extLst>
          </p:cNvPr>
          <p:cNvSpPr txBox="1"/>
          <p:nvPr/>
        </p:nvSpPr>
        <p:spPr>
          <a:xfrm>
            <a:off x="544749" y="4980562"/>
            <a:ext cx="28404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J'ai oublié de prendre des photos des fusées à pellicule, alors voici une vidéo des enfants de mon voisin en train d'en lancer une.</a:t>
            </a:r>
          </a:p>
        </p:txBody>
      </p:sp>
    </p:spTree>
    <p:extLst>
      <p:ext uri="{BB962C8B-B14F-4D97-AF65-F5344CB8AC3E}">
        <p14:creationId xmlns:p14="http://schemas.microsoft.com/office/powerpoint/2010/main" val="415763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BCC9FF3E-B2B0-2BDE-C97E-7B2C08B65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-1"/>
            <a:ext cx="9138249" cy="685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making a science project&#10;&#10;Description automatically generated">
            <a:extLst>
              <a:ext uri="{FF2B5EF4-FFF2-40B4-BE49-F238E27FC236}">
                <a16:creationId xmlns:a16="http://schemas.microsoft.com/office/drawing/2014/main" id="{4B44009B-7865-5937-62C7-7338969F0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9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holding bottles with straws&#10;&#10;Description automatically generated">
            <a:extLst>
              <a:ext uri="{FF2B5EF4-FFF2-40B4-BE49-F238E27FC236}">
                <a16:creationId xmlns:a16="http://schemas.microsoft.com/office/drawing/2014/main" id="{176A0B67-3FA2-4BFC-0A8C-9C6797BA6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67" b="140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0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standing in a circle&#10;&#10;Description automatically generated">
            <a:extLst>
              <a:ext uri="{FF2B5EF4-FFF2-40B4-BE49-F238E27FC236}">
                <a16:creationId xmlns:a16="http://schemas.microsoft.com/office/drawing/2014/main" id="{7DEB7633-F5E5-A125-329F-9DFF362A9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3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holding a pump with a bottle on it&#10;&#10;Description automatically generated">
            <a:extLst>
              <a:ext uri="{FF2B5EF4-FFF2-40B4-BE49-F238E27FC236}">
                <a16:creationId xmlns:a16="http://schemas.microsoft.com/office/drawing/2014/main" id="{1277597B-96B5-5074-7085-5D0C085480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0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7529.mov">
            <a:hlinkClick r:id="" action="ppaction://media"/>
            <a:extLst>
              <a:ext uri="{FF2B5EF4-FFF2-40B4-BE49-F238E27FC236}">
                <a16:creationId xmlns:a16="http://schemas.microsoft.com/office/drawing/2014/main" id="{2B39ED3B-6C88-593C-82EF-28AB3D77AB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4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holding a black object&#10;&#10;Description automatically generated">
            <a:extLst>
              <a:ext uri="{FF2B5EF4-FFF2-40B4-BE49-F238E27FC236}">
                <a16:creationId xmlns:a16="http://schemas.microsoft.com/office/drawing/2014/main" id="{2EBA7CAC-5CC9-F0D1-3987-C6F78041C2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52" b="204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children outside with smoke coming out of their mouth&#10;&#10;Description automatically generated">
            <a:extLst>
              <a:ext uri="{FF2B5EF4-FFF2-40B4-BE49-F238E27FC236}">
                <a16:creationId xmlns:a16="http://schemas.microsoft.com/office/drawing/2014/main" id="{C77204F5-84D9-814B-C4A6-BE5A1CA789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19" b="24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9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in a pool&#10;&#10;Description automatically generated">
            <a:extLst>
              <a:ext uri="{FF2B5EF4-FFF2-40B4-BE49-F238E27FC236}">
                <a16:creationId xmlns:a16="http://schemas.microsoft.com/office/drawing/2014/main" id="{016F435D-D541-77FF-BA04-59F233126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3" b="240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00.mov">
            <a:hlinkClick r:id="" action="ppaction://media"/>
            <a:extLst>
              <a:ext uri="{FF2B5EF4-FFF2-40B4-BE49-F238E27FC236}">
                <a16:creationId xmlns:a16="http://schemas.microsoft.com/office/drawing/2014/main" id="{823E0EF9-44C9-3693-E705-32FE4972C1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1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sitting on the ground&#10;&#10;Description automatically generated">
            <a:extLst>
              <a:ext uri="{FF2B5EF4-FFF2-40B4-BE49-F238E27FC236}">
                <a16:creationId xmlns:a16="http://schemas.microsoft.com/office/drawing/2014/main" id="{521345EA-E4CF-400C-F485-87A075ED5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3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39</Words>
  <Application>Microsoft Macintosh PowerPoint</Application>
  <PresentationFormat>Widescreen</PresentationFormat>
  <Paragraphs>2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Siviter</dc:creator>
  <cp:lastModifiedBy>Jon Siviter</cp:lastModifiedBy>
  <cp:revision>1</cp:revision>
  <dcterms:created xsi:type="dcterms:W3CDTF">2024-07-30T06:08:21Z</dcterms:created>
  <dcterms:modified xsi:type="dcterms:W3CDTF">2024-07-30T06:08:54Z</dcterms:modified>
</cp:coreProperties>
</file>