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31" r:id="rId2"/>
    <p:sldId id="312" r:id="rId3"/>
    <p:sldId id="313" r:id="rId4"/>
    <p:sldId id="314" r:id="rId5"/>
    <p:sldId id="318" r:id="rId6"/>
    <p:sldId id="332" r:id="rId7"/>
    <p:sldId id="311"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5588"/>
  </p:normalViewPr>
  <p:slideViewPr>
    <p:cSldViewPr snapToGrid="0">
      <p:cViewPr varScale="1">
        <p:scale>
          <a:sx n="95" d="100"/>
          <a:sy n="95" d="100"/>
        </p:scale>
        <p:origin x="58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7E8A48BC-5C05-CD4A-9E82-9B04CDC4B139}" type="datetimeFigureOut">
              <a:rPr lang="fr-FR" smtClean="0"/>
              <a:t>30/07/2024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1FF3155-8BB4-2C4D-9040-2A46457400BD}" type="slidenum">
              <a:rPr lang="fr-FR" smtClean="0"/>
              <a:t>‹#›</a:t>
            </a:fld>
            <a:endParaRPr lang="fr-FR"/>
          </a:p>
        </p:txBody>
      </p:sp>
    </p:spTree>
    <p:extLst>
      <p:ext uri="{BB962C8B-B14F-4D97-AF65-F5344CB8AC3E}">
        <p14:creationId xmlns:p14="http://schemas.microsoft.com/office/powerpoint/2010/main" val="488458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E8A48BC-5C05-CD4A-9E82-9B04CDC4B139}" type="datetimeFigureOut">
              <a:rPr lang="fr-FR" smtClean="0"/>
              <a:t>30/07/2024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1FF3155-8BB4-2C4D-9040-2A46457400BD}" type="slidenum">
              <a:rPr lang="fr-FR" smtClean="0"/>
              <a:t>‹#›</a:t>
            </a:fld>
            <a:endParaRPr lang="fr-FR"/>
          </a:p>
        </p:txBody>
      </p:sp>
    </p:spTree>
    <p:extLst>
      <p:ext uri="{BB962C8B-B14F-4D97-AF65-F5344CB8AC3E}">
        <p14:creationId xmlns:p14="http://schemas.microsoft.com/office/powerpoint/2010/main" val="398476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E8A48BC-5C05-CD4A-9E82-9B04CDC4B139}" type="datetimeFigureOut">
              <a:rPr lang="fr-FR" smtClean="0"/>
              <a:t>30/07/2024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1FF3155-8BB4-2C4D-9040-2A46457400BD}" type="slidenum">
              <a:rPr lang="fr-FR" smtClean="0"/>
              <a:t>‹#›</a:t>
            </a:fld>
            <a:endParaRPr lang="fr-FR"/>
          </a:p>
        </p:txBody>
      </p:sp>
    </p:spTree>
    <p:extLst>
      <p:ext uri="{BB962C8B-B14F-4D97-AF65-F5344CB8AC3E}">
        <p14:creationId xmlns:p14="http://schemas.microsoft.com/office/powerpoint/2010/main" val="475639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7E8A48BC-5C05-CD4A-9E82-9B04CDC4B139}" type="datetimeFigureOut">
              <a:rPr lang="fr-FR" smtClean="0"/>
              <a:t>30/07/2024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1FF3155-8BB4-2C4D-9040-2A46457400BD}" type="slidenum">
              <a:rPr lang="fr-FR" smtClean="0"/>
              <a:t>‹#›</a:t>
            </a:fld>
            <a:endParaRPr lang="fr-FR"/>
          </a:p>
        </p:txBody>
      </p:sp>
    </p:spTree>
    <p:extLst>
      <p:ext uri="{BB962C8B-B14F-4D97-AF65-F5344CB8AC3E}">
        <p14:creationId xmlns:p14="http://schemas.microsoft.com/office/powerpoint/2010/main" val="3311565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E8A48BC-5C05-CD4A-9E82-9B04CDC4B139}" type="datetimeFigureOut">
              <a:rPr lang="fr-FR" smtClean="0"/>
              <a:t>30/07/2024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1FF3155-8BB4-2C4D-9040-2A46457400BD}" type="slidenum">
              <a:rPr lang="fr-FR" smtClean="0"/>
              <a:t>‹#›</a:t>
            </a:fld>
            <a:endParaRPr lang="fr-FR"/>
          </a:p>
        </p:txBody>
      </p:sp>
    </p:spTree>
    <p:extLst>
      <p:ext uri="{BB962C8B-B14F-4D97-AF65-F5344CB8AC3E}">
        <p14:creationId xmlns:p14="http://schemas.microsoft.com/office/powerpoint/2010/main" val="4089547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7E8A48BC-5C05-CD4A-9E82-9B04CDC4B139}" type="datetimeFigureOut">
              <a:rPr lang="fr-FR" smtClean="0"/>
              <a:t>30/07/2024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1FF3155-8BB4-2C4D-9040-2A46457400BD}" type="slidenum">
              <a:rPr lang="fr-FR" smtClean="0"/>
              <a:t>‹#›</a:t>
            </a:fld>
            <a:endParaRPr lang="fr-FR"/>
          </a:p>
        </p:txBody>
      </p:sp>
    </p:spTree>
    <p:extLst>
      <p:ext uri="{BB962C8B-B14F-4D97-AF65-F5344CB8AC3E}">
        <p14:creationId xmlns:p14="http://schemas.microsoft.com/office/powerpoint/2010/main" val="682118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7E8A48BC-5C05-CD4A-9E82-9B04CDC4B139}" type="datetimeFigureOut">
              <a:rPr lang="fr-FR" smtClean="0"/>
              <a:t>30/07/2024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1FF3155-8BB4-2C4D-9040-2A46457400BD}" type="slidenum">
              <a:rPr lang="fr-FR" smtClean="0"/>
              <a:t>‹#›</a:t>
            </a:fld>
            <a:endParaRPr lang="fr-FR"/>
          </a:p>
        </p:txBody>
      </p:sp>
    </p:spTree>
    <p:extLst>
      <p:ext uri="{BB962C8B-B14F-4D97-AF65-F5344CB8AC3E}">
        <p14:creationId xmlns:p14="http://schemas.microsoft.com/office/powerpoint/2010/main" val="970333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7E8A48BC-5C05-CD4A-9E82-9B04CDC4B139}" type="datetimeFigureOut">
              <a:rPr lang="fr-FR" smtClean="0"/>
              <a:t>30/07/2024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01FF3155-8BB4-2C4D-9040-2A46457400BD}" type="slidenum">
              <a:rPr lang="fr-FR" smtClean="0"/>
              <a:t>‹#›</a:t>
            </a:fld>
            <a:endParaRPr lang="fr-FR"/>
          </a:p>
        </p:txBody>
      </p:sp>
    </p:spTree>
    <p:extLst>
      <p:ext uri="{BB962C8B-B14F-4D97-AF65-F5344CB8AC3E}">
        <p14:creationId xmlns:p14="http://schemas.microsoft.com/office/powerpoint/2010/main" val="4134278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A48BC-5C05-CD4A-9E82-9B04CDC4B139}" type="datetimeFigureOut">
              <a:rPr lang="fr-FR" smtClean="0"/>
              <a:t>30/07/2024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01FF3155-8BB4-2C4D-9040-2A46457400BD}" type="slidenum">
              <a:rPr lang="fr-FR" smtClean="0"/>
              <a:t>‹#›</a:t>
            </a:fld>
            <a:endParaRPr lang="fr-FR"/>
          </a:p>
        </p:txBody>
      </p:sp>
    </p:spTree>
    <p:extLst>
      <p:ext uri="{BB962C8B-B14F-4D97-AF65-F5344CB8AC3E}">
        <p14:creationId xmlns:p14="http://schemas.microsoft.com/office/powerpoint/2010/main" val="2882858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E8A48BC-5C05-CD4A-9E82-9B04CDC4B139}" type="datetimeFigureOut">
              <a:rPr lang="fr-FR" smtClean="0"/>
              <a:t>30/07/2024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1FF3155-8BB4-2C4D-9040-2A46457400BD}" type="slidenum">
              <a:rPr lang="fr-FR" smtClean="0"/>
              <a:t>‹#›</a:t>
            </a:fld>
            <a:endParaRPr lang="fr-FR"/>
          </a:p>
        </p:txBody>
      </p:sp>
    </p:spTree>
    <p:extLst>
      <p:ext uri="{BB962C8B-B14F-4D97-AF65-F5344CB8AC3E}">
        <p14:creationId xmlns:p14="http://schemas.microsoft.com/office/powerpoint/2010/main" val="645453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E8A48BC-5C05-CD4A-9E82-9B04CDC4B139}" type="datetimeFigureOut">
              <a:rPr lang="fr-FR" smtClean="0"/>
              <a:t>30/07/2024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1FF3155-8BB4-2C4D-9040-2A46457400BD}" type="slidenum">
              <a:rPr lang="fr-FR" smtClean="0"/>
              <a:t>‹#›</a:t>
            </a:fld>
            <a:endParaRPr lang="fr-FR"/>
          </a:p>
        </p:txBody>
      </p:sp>
    </p:spTree>
    <p:extLst>
      <p:ext uri="{BB962C8B-B14F-4D97-AF65-F5344CB8AC3E}">
        <p14:creationId xmlns:p14="http://schemas.microsoft.com/office/powerpoint/2010/main" val="1109004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A48BC-5C05-CD4A-9E82-9B04CDC4B139}" type="datetimeFigureOut">
              <a:rPr lang="fr-FR" smtClean="0"/>
              <a:t>30/07/2024</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FF3155-8BB4-2C4D-9040-2A46457400BD}" type="slidenum">
              <a:rPr lang="fr-FR" smtClean="0"/>
              <a:t>‹#›</a:t>
            </a:fld>
            <a:endParaRPr lang="fr-FR"/>
          </a:p>
        </p:txBody>
      </p:sp>
    </p:spTree>
    <p:extLst>
      <p:ext uri="{BB962C8B-B14F-4D97-AF65-F5344CB8AC3E}">
        <p14:creationId xmlns:p14="http://schemas.microsoft.com/office/powerpoint/2010/main" val="389115048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FA1F7E-0F53-C8B4-B466-EA41DD2A3F59}"/>
              </a:ext>
            </a:extLst>
          </p:cNvPr>
          <p:cNvSpPr txBox="1"/>
          <p:nvPr/>
        </p:nvSpPr>
        <p:spPr>
          <a:xfrm>
            <a:off x="1704975" y="612844"/>
            <a:ext cx="8782050" cy="5632311"/>
          </a:xfrm>
          <a:prstGeom prst="rect">
            <a:avLst/>
          </a:prstGeom>
          <a:noFill/>
        </p:spPr>
        <p:txBody>
          <a:bodyPr wrap="square" rtlCol="0">
            <a:spAutoFit/>
          </a:bodyPr>
          <a:lstStyle/>
          <a:p>
            <a:pPr algn="ctr"/>
            <a:r>
              <a:rPr lang="fr-FR" sz="6000" b="1" dirty="0"/>
              <a:t>Une partie du cours sur les fusées consistait à fabriquer des parachutes - et à faire atterrir un œuf non cuit en toute sécurité......</a:t>
            </a:r>
          </a:p>
        </p:txBody>
      </p:sp>
    </p:spTree>
    <p:extLst>
      <p:ext uri="{BB962C8B-B14F-4D97-AF65-F5344CB8AC3E}">
        <p14:creationId xmlns:p14="http://schemas.microsoft.com/office/powerpoint/2010/main" val="2471103477"/>
      </p:ext>
    </p:extLst>
  </p:cSld>
  <p:clrMapOvr>
    <a:masterClrMapping/>
  </p:clrMapOvr>
  <mc:AlternateContent xmlns:mc="http://schemas.openxmlformats.org/markup-compatibility/2006" xmlns:p14="http://schemas.microsoft.com/office/powerpoint/2010/main">
    <mc:Choice Requires="p14">
      <p:transition spd="slow" p14:dur="4000" advTm="5000"/>
    </mc:Choice>
    <mc:Fallback xmlns="">
      <p:transition spd="slow"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in a classroom&#10;&#10;Description automatically generated">
            <a:extLst>
              <a:ext uri="{FF2B5EF4-FFF2-40B4-BE49-F238E27FC236}">
                <a16:creationId xmlns:a16="http://schemas.microsoft.com/office/drawing/2014/main" id="{3BF3FA8E-FF28-77B1-FAA5-CB95763037D8}"/>
              </a:ext>
            </a:extLst>
          </p:cNvPr>
          <p:cNvPicPr>
            <a:picLocks noChangeAspect="1"/>
          </p:cNvPicPr>
          <p:nvPr/>
        </p:nvPicPr>
        <p:blipFill rotWithShape="1">
          <a:blip r:embed="rId2"/>
          <a:srcRect t="3352" b="21662"/>
          <a:stretch/>
        </p:blipFill>
        <p:spPr>
          <a:xfrm>
            <a:off x="20" y="1282"/>
            <a:ext cx="12191980" cy="6856718"/>
          </a:xfrm>
          <a:prstGeom prst="rect">
            <a:avLst/>
          </a:prstGeom>
        </p:spPr>
      </p:pic>
    </p:spTree>
    <p:extLst>
      <p:ext uri="{BB962C8B-B14F-4D97-AF65-F5344CB8AC3E}">
        <p14:creationId xmlns:p14="http://schemas.microsoft.com/office/powerpoint/2010/main" val="2572943784"/>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itting at a table&#10;&#10;Description automatically generated">
            <a:extLst>
              <a:ext uri="{FF2B5EF4-FFF2-40B4-BE49-F238E27FC236}">
                <a16:creationId xmlns:a16="http://schemas.microsoft.com/office/drawing/2014/main" id="{C63B8073-482D-D8B5-765C-8D05A1F24889}"/>
              </a:ext>
            </a:extLst>
          </p:cNvPr>
          <p:cNvPicPr>
            <a:picLocks noChangeAspect="1"/>
          </p:cNvPicPr>
          <p:nvPr/>
        </p:nvPicPr>
        <p:blipFill rotWithShape="1">
          <a:blip r:embed="rId2"/>
          <a:srcRect t="16516" b="8498"/>
          <a:stretch/>
        </p:blipFill>
        <p:spPr>
          <a:xfrm>
            <a:off x="20" y="1282"/>
            <a:ext cx="12191980" cy="6856718"/>
          </a:xfrm>
          <a:prstGeom prst="rect">
            <a:avLst/>
          </a:prstGeom>
        </p:spPr>
      </p:pic>
    </p:spTree>
    <p:extLst>
      <p:ext uri="{BB962C8B-B14F-4D97-AF65-F5344CB8AC3E}">
        <p14:creationId xmlns:p14="http://schemas.microsoft.com/office/powerpoint/2010/main" val="338435606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in a classroom&#10;&#10;Description automatically generated">
            <a:extLst>
              <a:ext uri="{FF2B5EF4-FFF2-40B4-BE49-F238E27FC236}">
                <a16:creationId xmlns:a16="http://schemas.microsoft.com/office/drawing/2014/main" id="{42F4150D-66D0-4165-6CAB-607216946A83}"/>
              </a:ext>
            </a:extLst>
          </p:cNvPr>
          <p:cNvPicPr>
            <a:picLocks noChangeAspect="1"/>
          </p:cNvPicPr>
          <p:nvPr/>
        </p:nvPicPr>
        <p:blipFill rotWithShape="1">
          <a:blip r:embed="rId2"/>
          <a:srcRect t="16160" b="8854"/>
          <a:stretch/>
        </p:blipFill>
        <p:spPr>
          <a:xfrm>
            <a:off x="20" y="1282"/>
            <a:ext cx="12191980" cy="6856718"/>
          </a:xfrm>
          <a:prstGeom prst="rect">
            <a:avLst/>
          </a:prstGeom>
        </p:spPr>
      </p:pic>
    </p:spTree>
    <p:extLst>
      <p:ext uri="{BB962C8B-B14F-4D97-AF65-F5344CB8AC3E}">
        <p14:creationId xmlns:p14="http://schemas.microsoft.com/office/powerpoint/2010/main" val="3882123659"/>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G_7962.mov">
            <a:hlinkClick r:id="" action="ppaction://media"/>
            <a:extLst>
              <a:ext uri="{FF2B5EF4-FFF2-40B4-BE49-F238E27FC236}">
                <a16:creationId xmlns:a16="http://schemas.microsoft.com/office/drawing/2014/main" id="{69F0A96F-5153-F1BF-06EF-F4B86664FA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2839845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FA5872-07AC-359F-1892-F752FC2A7D0B}"/>
              </a:ext>
            </a:extLst>
          </p:cNvPr>
          <p:cNvSpPr txBox="1"/>
          <p:nvPr/>
        </p:nvSpPr>
        <p:spPr>
          <a:xfrm>
            <a:off x="609600" y="674400"/>
            <a:ext cx="10972800" cy="5509200"/>
          </a:xfrm>
          <a:prstGeom prst="rect">
            <a:avLst/>
          </a:prstGeom>
          <a:noFill/>
        </p:spPr>
        <p:txBody>
          <a:bodyPr wrap="square">
            <a:spAutoFit/>
          </a:bodyPr>
          <a:lstStyle/>
          <a:p>
            <a:pPr algn="ctr"/>
            <a:r>
              <a:rPr lang="fr-FR" sz="4400" b="1" dirty="0"/>
              <a:t>Le dernier jour a été conçu pour que les élèves lancent des fusées à haute performance avec des moteurs chimiques conçus pour atteindre 300 m et revenir en parachute sur terre en toute sécurité avec un œuf intact. Mais les tempêtes et les vents violents nous en ont empêchés et nous avons donc fabriqué des fusées plus simples...</a:t>
            </a:r>
          </a:p>
        </p:txBody>
      </p:sp>
    </p:spTree>
    <p:extLst>
      <p:ext uri="{BB962C8B-B14F-4D97-AF65-F5344CB8AC3E}">
        <p14:creationId xmlns:p14="http://schemas.microsoft.com/office/powerpoint/2010/main" val="2723778806"/>
      </p:ext>
    </p:extLst>
  </p:cSld>
  <p:clrMapOvr>
    <a:masterClrMapping/>
  </p:clrMapOvr>
  <mc:AlternateContent xmlns:mc="http://schemas.openxmlformats.org/markup-compatibility/2006" xmlns:p14="http://schemas.microsoft.com/office/powerpoint/2010/main">
    <mc:Choice Requires="p14">
      <p:transition spd="slow" p14:dur="4500" advTm="7000"/>
    </mc:Choice>
    <mc:Fallback xmlns="">
      <p:transition spd="slow"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19a7b71-b85a-43e4-88d3-5ba20dfc4009.MP4">
            <a:hlinkClick r:id="" action="ppaction://media"/>
            <a:extLst>
              <a:ext uri="{FF2B5EF4-FFF2-40B4-BE49-F238E27FC236}">
                <a16:creationId xmlns:a16="http://schemas.microsoft.com/office/drawing/2014/main" id="{45D7595B-0661-30B5-1ACD-DD16317F1AC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6200000">
            <a:off x="2666207" y="-2629601"/>
            <a:ext cx="6857999" cy="12117202"/>
          </a:xfrm>
          <a:prstGeom prst="rect">
            <a:avLst/>
          </a:prstGeom>
        </p:spPr>
      </p:pic>
    </p:spTree>
    <p:extLst>
      <p:ext uri="{BB962C8B-B14F-4D97-AF65-F5344CB8AC3E}">
        <p14:creationId xmlns:p14="http://schemas.microsoft.com/office/powerpoint/2010/main" val="357604073"/>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85</Words>
  <Application>Microsoft Macintosh PowerPoint</Application>
  <PresentationFormat>Widescreen</PresentationFormat>
  <Paragraphs>2</Paragraphs>
  <Slides>7</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Siviter</dc:creator>
  <cp:lastModifiedBy>Jon Siviter</cp:lastModifiedBy>
  <cp:revision>1</cp:revision>
  <dcterms:created xsi:type="dcterms:W3CDTF">2024-07-30T06:09:24Z</dcterms:created>
  <dcterms:modified xsi:type="dcterms:W3CDTF">2024-07-30T06:09:53Z</dcterms:modified>
</cp:coreProperties>
</file>