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28" r:id="rId2"/>
    <p:sldId id="283" r:id="rId3"/>
    <p:sldId id="284" r:id="rId4"/>
    <p:sldId id="285" r:id="rId5"/>
    <p:sldId id="337" r:id="rId6"/>
    <p:sldId id="286" r:id="rId7"/>
    <p:sldId id="287" r:id="rId8"/>
    <p:sldId id="33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588"/>
  </p:normalViewPr>
  <p:slideViewPr>
    <p:cSldViewPr snapToGrid="0">
      <p:cViewPr varScale="1">
        <p:scale>
          <a:sx n="95" d="100"/>
          <a:sy n="95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75D0-EA90-C840-8027-0536960EE3A4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B7F1-3E0E-0C42-A2BF-A76543AD3E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440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75D0-EA90-C840-8027-0536960EE3A4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B7F1-3E0E-0C42-A2BF-A76543AD3E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967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75D0-EA90-C840-8027-0536960EE3A4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B7F1-3E0E-0C42-A2BF-A76543AD3E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803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75D0-EA90-C840-8027-0536960EE3A4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B7F1-3E0E-0C42-A2BF-A76543AD3E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086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75D0-EA90-C840-8027-0536960EE3A4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B7F1-3E0E-0C42-A2BF-A76543AD3E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856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75D0-EA90-C840-8027-0536960EE3A4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B7F1-3E0E-0C42-A2BF-A76543AD3E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585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75D0-EA90-C840-8027-0536960EE3A4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B7F1-3E0E-0C42-A2BF-A76543AD3E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51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75D0-EA90-C840-8027-0536960EE3A4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B7F1-3E0E-0C42-A2BF-A76543AD3E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05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75D0-EA90-C840-8027-0536960EE3A4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B7F1-3E0E-0C42-A2BF-A76543AD3E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824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75D0-EA90-C840-8027-0536960EE3A4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B7F1-3E0E-0C42-A2BF-A76543AD3E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002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75D0-EA90-C840-8027-0536960EE3A4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B7F1-3E0E-0C42-A2BF-A76543AD3E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61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B75D0-EA90-C840-8027-0536960EE3A4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1B7F1-3E0E-0C42-A2BF-A76543AD3E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781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670BBD-A9F2-27FD-3A3A-9D1AE7E07432}"/>
              </a:ext>
            </a:extLst>
          </p:cNvPr>
          <p:cNvSpPr txBox="1"/>
          <p:nvPr/>
        </p:nvSpPr>
        <p:spPr>
          <a:xfrm>
            <a:off x="1638300" y="1295400"/>
            <a:ext cx="96202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/>
              <a:t>Une introduction à la robotique pour les jeunes à l'aide de Cubelets et de </a:t>
            </a:r>
            <a:r>
              <a:rPr lang="fr-FR" sz="6000" b="1" dirty="0" err="1"/>
              <a:t>mBots</a:t>
            </a:r>
            <a:endParaRPr lang="fr-FR" sz="6000" b="1" dirty="0"/>
          </a:p>
        </p:txBody>
      </p:sp>
    </p:spTree>
    <p:extLst>
      <p:ext uri="{BB962C8B-B14F-4D97-AF65-F5344CB8AC3E}">
        <p14:creationId xmlns:p14="http://schemas.microsoft.com/office/powerpoint/2010/main" val="171039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/>
    </mc:Choice>
    <mc:Fallback xmlns=""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15EB8A2B-9213-77B1-3614-423DA7A42C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28" b="778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7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playing with blocks&#10;&#10;Description automatically generated">
            <a:extLst>
              <a:ext uri="{FF2B5EF4-FFF2-40B4-BE49-F238E27FC236}">
                <a16:creationId xmlns:a16="http://schemas.microsoft.com/office/drawing/2014/main" id="{4B718804-503B-F3ED-E80D-4885225F4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6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sitting on the floor playing with blocks&#10;&#10;Description automatically generated">
            <a:extLst>
              <a:ext uri="{FF2B5EF4-FFF2-40B4-BE49-F238E27FC236}">
                <a16:creationId xmlns:a16="http://schemas.microsoft.com/office/drawing/2014/main" id="{69EC5C46-A8B5-03D5-6335-58E289E1E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7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53.mov">
            <a:hlinkClick r:id="" action="ppaction://media"/>
            <a:extLst>
              <a:ext uri="{FF2B5EF4-FFF2-40B4-BE49-F238E27FC236}">
                <a16:creationId xmlns:a16="http://schemas.microsoft.com/office/drawing/2014/main" id="{FACA89C9-399A-CCC0-898B-C3C54EC5B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1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a toy&#10;&#10;Description automatically generated">
            <a:extLst>
              <a:ext uri="{FF2B5EF4-FFF2-40B4-BE49-F238E27FC236}">
                <a16:creationId xmlns:a16="http://schemas.microsoft.com/office/drawing/2014/main" id="{7443FDF3-BA45-DDDC-6599-7273B100C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sitting at a table with a toy car&#10;&#10;Description automatically generated">
            <a:extLst>
              <a:ext uri="{FF2B5EF4-FFF2-40B4-BE49-F238E27FC236}">
                <a16:creationId xmlns:a16="http://schemas.microsoft.com/office/drawing/2014/main" id="{9A759750-A673-ED2D-B25B-68CD5A30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72755" cy="687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157.mov">
            <a:hlinkClick r:id="" action="ppaction://media"/>
            <a:extLst>
              <a:ext uri="{FF2B5EF4-FFF2-40B4-BE49-F238E27FC236}">
                <a16:creationId xmlns:a16="http://schemas.microsoft.com/office/drawing/2014/main" id="{3575F41E-2A9A-3BF1-4E01-9BC8A80D2B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</Words>
  <Application>Microsoft Macintosh PowerPoint</Application>
  <PresentationFormat>Widescreen</PresentationFormat>
  <Paragraphs>1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Siviter</dc:creator>
  <cp:lastModifiedBy>Jon Siviter</cp:lastModifiedBy>
  <cp:revision>1</cp:revision>
  <dcterms:created xsi:type="dcterms:W3CDTF">2024-07-30T06:03:48Z</dcterms:created>
  <dcterms:modified xsi:type="dcterms:W3CDTF">2024-07-30T06:04:23Z</dcterms:modified>
</cp:coreProperties>
</file>