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 snapToGrid="0">
      <p:cViewPr varScale="1">
        <p:scale>
          <a:sx n="74" d="100"/>
          <a:sy n="74" d="100"/>
        </p:scale>
        <p:origin x="17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76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7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0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24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94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3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8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47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06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72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F0E3-A680-7A4A-9C87-586BA4F267CC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4A36-E3A4-9E4B-B938-C009AD2F82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021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38369-3DB6-F408-D489-DAB3190C4C82}"/>
              </a:ext>
            </a:extLst>
          </p:cNvPr>
          <p:cNvSpPr txBox="1"/>
          <p:nvPr/>
        </p:nvSpPr>
        <p:spPr>
          <a:xfrm>
            <a:off x="1819275" y="1536174"/>
            <a:ext cx="8553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Les jeunes apprennent à souder et à assembler une radio FM.</a:t>
            </a:r>
          </a:p>
        </p:txBody>
      </p:sp>
    </p:spTree>
    <p:extLst>
      <p:ext uri="{BB962C8B-B14F-4D97-AF65-F5344CB8AC3E}">
        <p14:creationId xmlns:p14="http://schemas.microsoft.com/office/powerpoint/2010/main" val="16512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with electronics and a white board&#10;&#10;Description automatically generated">
            <a:extLst>
              <a:ext uri="{FF2B5EF4-FFF2-40B4-BE49-F238E27FC236}">
                <a16:creationId xmlns:a16="http://schemas.microsoft.com/office/drawing/2014/main" id="{5DF4E76C-10ED-8956-D425-AB105DE5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many tables with electronics and wires&#10;&#10;Description automatically generated">
            <a:extLst>
              <a:ext uri="{FF2B5EF4-FFF2-40B4-BE49-F238E27FC236}">
                <a16:creationId xmlns:a16="http://schemas.microsoft.com/office/drawing/2014/main" id="{1731C284-85CA-84FC-7492-6AFC028A8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680C080B-80C2-28E4-9677-8D0496C6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26" b="132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on a table&#10;&#10;Description automatically generated">
            <a:extLst>
              <a:ext uri="{FF2B5EF4-FFF2-40B4-BE49-F238E27FC236}">
                <a16:creationId xmlns:a16="http://schemas.microsoft.com/office/drawing/2014/main" id="{1D5C968D-47E8-EFAD-6447-66E1927D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8" b="145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in a green shirt&#10;&#10;Description automatically generated">
            <a:extLst>
              <a:ext uri="{FF2B5EF4-FFF2-40B4-BE49-F238E27FC236}">
                <a16:creationId xmlns:a16="http://schemas.microsoft.com/office/drawing/2014/main" id="{51717653-E9D0-641C-90AE-7E96858B6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ys working on a table&#10;&#10;Description automatically generated">
            <a:extLst>
              <a:ext uri="{FF2B5EF4-FFF2-40B4-BE49-F238E27FC236}">
                <a16:creationId xmlns:a16="http://schemas.microsoft.com/office/drawing/2014/main" id="{D85CDC2F-3ABB-D08D-66EC-5076CA596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44" b="135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4A4C61C7-5D93-62BA-BB09-C658324F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07" b="31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two boys working on a project&#10;&#10;Description automatically generated">
            <a:extLst>
              <a:ext uri="{FF2B5EF4-FFF2-40B4-BE49-F238E27FC236}">
                <a16:creationId xmlns:a16="http://schemas.microsoft.com/office/drawing/2014/main" id="{71AA5455-93F1-8632-B5F9-EF21DC64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</Words>
  <Application>Microsoft Macintosh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Siviter</dc:creator>
  <cp:lastModifiedBy>Jon Siviter</cp:lastModifiedBy>
  <cp:revision>1</cp:revision>
  <dcterms:created xsi:type="dcterms:W3CDTF">2024-07-30T05:57:45Z</dcterms:created>
  <dcterms:modified xsi:type="dcterms:W3CDTF">2024-07-30T05:59:43Z</dcterms:modified>
</cp:coreProperties>
</file>