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9" r:id="rId2"/>
    <p:sldId id="290" r:id="rId3"/>
    <p:sldId id="293" r:id="rId4"/>
    <p:sldId id="294" r:id="rId5"/>
    <p:sldId id="295" r:id="rId6"/>
    <p:sldId id="296" r:id="rId7"/>
    <p:sldId id="297" r:id="rId8"/>
    <p:sldId id="347" r:id="rId9"/>
    <p:sldId id="299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>
      <p:cViewPr varScale="1">
        <p:scale>
          <a:sx n="95" d="100"/>
          <a:sy n="9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6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3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55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0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97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3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4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4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0F11-2A71-344E-A336-58C9761759A6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9389D-7DF2-A442-AD90-AA7D683D1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733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FDDFF-6E42-68E5-E37A-A6B72593DB14}"/>
              </a:ext>
            </a:extLst>
          </p:cNvPr>
          <p:cNvSpPr txBox="1"/>
          <p:nvPr/>
        </p:nvSpPr>
        <p:spPr>
          <a:xfrm>
            <a:off x="1390650" y="612844"/>
            <a:ext cx="9734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Un cours d'une semaine pour construire un télescope réflecteur newtonien - pour observer la lune et les grandes planètes, ainsi que le soleil avec un filtre solaire.</a:t>
            </a:r>
          </a:p>
        </p:txBody>
      </p:sp>
    </p:spTree>
    <p:extLst>
      <p:ext uri="{BB962C8B-B14F-4D97-AF65-F5344CB8AC3E}">
        <p14:creationId xmlns:p14="http://schemas.microsoft.com/office/powerpoint/2010/main" val="30124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cameras&#10;&#10;Description automatically generated">
            <a:extLst>
              <a:ext uri="{FF2B5EF4-FFF2-40B4-BE49-F238E27FC236}">
                <a16:creationId xmlns:a16="http://schemas.microsoft.com/office/drawing/2014/main" id="{2A93891A-FB7B-C164-F23F-5A34A65D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49" y="-1"/>
            <a:ext cx="6033447" cy="6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tables in a classroom&#10;&#10;Description automatically generated">
            <a:extLst>
              <a:ext uri="{FF2B5EF4-FFF2-40B4-BE49-F238E27FC236}">
                <a16:creationId xmlns:a16="http://schemas.microsoft.com/office/drawing/2014/main" id="{4B8DB977-E266-51C3-46CC-0F285DBFB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5" b="132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6C179DD-58B2-BF5D-A29A-096D00EB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3" b="19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girls sitting at a table with paper cutouts&#10;&#10;Description automatically generated">
            <a:extLst>
              <a:ext uri="{FF2B5EF4-FFF2-40B4-BE49-F238E27FC236}">
                <a16:creationId xmlns:a16="http://schemas.microsoft.com/office/drawing/2014/main" id="{965786B2-003B-C88B-B952-FB6658A99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" b="233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irls working on a model&#10;&#10;Description automatically generated">
            <a:extLst>
              <a:ext uri="{FF2B5EF4-FFF2-40B4-BE49-F238E27FC236}">
                <a16:creationId xmlns:a16="http://schemas.microsoft.com/office/drawing/2014/main" id="{8E6232A1-33B2-0BE3-AB9B-377F51BF5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6" b="20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several objects on it&#10;&#10;Description automatically generated">
            <a:extLst>
              <a:ext uri="{FF2B5EF4-FFF2-40B4-BE49-F238E27FC236}">
                <a16:creationId xmlns:a16="http://schemas.microsoft.com/office/drawing/2014/main" id="{9FA7E251-D278-1026-DBDE-469ABDF1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tables in a classroom&#10;&#10;Description automatically generated">
            <a:extLst>
              <a:ext uri="{FF2B5EF4-FFF2-40B4-BE49-F238E27FC236}">
                <a16:creationId xmlns:a16="http://schemas.microsoft.com/office/drawing/2014/main" id="{08793D26-0994-D569-D0AE-71F4086F8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09" b="68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cameras&#10;&#10;Description automatically generated">
            <a:extLst>
              <a:ext uri="{FF2B5EF4-FFF2-40B4-BE49-F238E27FC236}">
                <a16:creationId xmlns:a16="http://schemas.microsoft.com/office/drawing/2014/main" id="{E96C7172-325A-77E5-C9B4-1A4D70F5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6" b="160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holding pipes&#10;&#10;Description automatically generated">
            <a:extLst>
              <a:ext uri="{FF2B5EF4-FFF2-40B4-BE49-F238E27FC236}">
                <a16:creationId xmlns:a16="http://schemas.microsoft.com/office/drawing/2014/main" id="{FA39E571-142F-28F2-164B-9A668A935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" b="244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Siviter</dc:creator>
  <cp:lastModifiedBy>Jon Siviter</cp:lastModifiedBy>
  <cp:revision>1</cp:revision>
  <dcterms:created xsi:type="dcterms:W3CDTF">2024-07-30T06:05:58Z</dcterms:created>
  <dcterms:modified xsi:type="dcterms:W3CDTF">2024-07-30T06:06:56Z</dcterms:modified>
</cp:coreProperties>
</file>